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3" r:id="rId10"/>
    <p:sldId id="267" r:id="rId11"/>
    <p:sldId id="268" r:id="rId12"/>
    <p:sldId id="264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91630"/>
            <a:ext cx="9144000" cy="3312368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Предвыборная программа кандидата на пост </a:t>
            </a:r>
            <a:br>
              <a:rPr lang="ru-RU" sz="4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Председателя Совета обучающихся </a:t>
            </a:r>
            <a:br>
              <a:rPr lang="ru-RU" sz="4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ФГБОУ ВО ЧГМА</a:t>
            </a:r>
            <a:endParaRPr lang="ru-RU" sz="4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8" name="Picture 4" descr="C:\Users\User\Desktop\учеба\Выборы - 2018\2r9x9WLJt2Q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123478"/>
            <a:ext cx="1224136" cy="129614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Users\User\Desktop\учеба\Выборы - 2018\Эмблема ЧГ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23478"/>
            <a:ext cx="1302954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Конкретные предложения по работе </a:t>
            </a:r>
            <a:b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Совета обучающихся ФГБОУ ВО ЧГМА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059582"/>
            <a:ext cx="8352928" cy="15156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u="sng" dirty="0" smtClean="0">
                <a:solidFill>
                  <a:srgbClr val="FF0000"/>
                </a:solidFill>
                <a:latin typeface="Georgia" pitchFamily="18" charset="0"/>
              </a:rPr>
              <a:t>Восстановление работы проекта «Анатомия на «5», </a:t>
            </a:r>
            <a:endParaRPr lang="ru-RU" sz="2200" b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200" b="1" u="sng" dirty="0" smtClean="0">
                <a:solidFill>
                  <a:srgbClr val="FF0000"/>
                </a:solidFill>
                <a:latin typeface="Georgia" pitchFamily="18" charset="0"/>
              </a:rPr>
              <a:t>в </a:t>
            </a:r>
            <a:r>
              <a:rPr lang="ru-RU" sz="2200" b="1" u="sng" dirty="0" smtClean="0">
                <a:solidFill>
                  <a:srgbClr val="FF0000"/>
                </a:solidFill>
                <a:latin typeface="Georgia" pitchFamily="18" charset="0"/>
              </a:rPr>
              <a:t>перспективе разработка проектов по других фундаментальным дисциплинам</a:t>
            </a: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355726"/>
            <a:ext cx="4003330" cy="2664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Конкретные предложения по работе </a:t>
            </a:r>
            <a:b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Совета обучающихся ФГБОУ ВО ЧГМА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059582"/>
            <a:ext cx="8352928" cy="151561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Georgia" pitchFamily="18" charset="0"/>
              </a:rPr>
              <a:t>Укрепление сотрудничества с органами студенческого самоуправления и общественными формированиями обучающихся  других высших учебных заведений</a:t>
            </a: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partherstvo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695228"/>
            <a:ext cx="304764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Благодарю за внимание!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5725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Миссия работы </a:t>
            </a:r>
            <a:b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Совета обучающихся </a:t>
            </a:r>
            <a:b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ФГБОУ ВО ЧГМА</a:t>
            </a:r>
            <a:endParaRPr lang="ru-RU" sz="32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35646"/>
            <a:ext cx="8784976" cy="3747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 </a:t>
            </a: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Совет обучающихся ФГБОУ ВО ЧГМА объединяет </a:t>
            </a: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студентов с целью самостоятельной ответственной совместной деятельности, направленной на решение вопросов в поиске и организации эффективных форм организации жизни студентов и развития его личности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sz="2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Направления работы </a:t>
            </a:r>
            <a:b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Совета обучающихся ФГБОУ ВО ЧГМА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43558"/>
            <a:ext cx="9144000" cy="365187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формирование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гражданской культуры и активной жизненной позиции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обучающихся,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содействие развитию их социальной ответственности, самостоятельности, способности к самоорганизации и саморазвитию, умений и навыков самоуправления; 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обеспечение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реализации прав на участие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обучающихся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управлении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вузом;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содействие органам управления ВУЗа в реализации миссии Академии;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реализация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общественно значимых инициатив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обучающихся;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развитие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научного, творческого, организаторского потенциалов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обучающихся;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7614"/>
            <a:ext cx="9144000" cy="3387823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привлечение обучающихся к решению вопросов, связанных с подготовкой высококвалифицированных медицинских специалистов 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разработка предложений по повышению качества образовательного процесса с учетом личностных, профессиональных и научных интересов обучающихся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укрепление и развитие межвузовских, межрегиональных и международных связей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Направления работы </a:t>
            </a:r>
            <a:b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Совета обучающихся ФГБОУ ВО ЧГМА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Конкретные предложения по работе </a:t>
            </a:r>
            <a:b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Совета обучающихся ФГБОУ ВО ЧГМА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059582"/>
            <a:ext cx="6923112" cy="15156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u="sng" dirty="0" smtClean="0">
                <a:solidFill>
                  <a:srgbClr val="FF0000"/>
                </a:solidFill>
                <a:latin typeface="Georgia" pitchFamily="18" charset="0"/>
              </a:rPr>
              <a:t>Создание приемлемой структуры </a:t>
            </a:r>
          </a:p>
          <a:p>
            <a:pPr algn="ctr">
              <a:buNone/>
            </a:pPr>
            <a:r>
              <a:rPr lang="ru-RU" sz="2200" b="1" u="sng" dirty="0" smtClean="0">
                <a:solidFill>
                  <a:srgbClr val="FF0000"/>
                </a:solidFill>
                <a:latin typeface="Georgia" pitchFamily="18" charset="0"/>
              </a:rPr>
              <a:t>Совета обучающихся ФГБОУ ВО ЧГМА</a:t>
            </a: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Managing-when-not-the-manager-e150050800267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7694"/>
            <a:ext cx="581323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Конкретные предложения по работе </a:t>
            </a:r>
            <a:b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Совета обучающихся ФГБОУ ВО ЧГМА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1059582"/>
            <a:ext cx="8208912" cy="3600400"/>
          </a:xfrm>
        </p:spPr>
        <p:txBody>
          <a:bodyPr/>
          <a:lstStyle/>
          <a:p>
            <a:pPr algn="ctr">
              <a:buNone/>
            </a:pPr>
            <a:r>
              <a:rPr lang="ru-RU" sz="2200" b="1" u="sng" dirty="0" smtClean="0">
                <a:solidFill>
                  <a:srgbClr val="FF0000"/>
                </a:solidFill>
                <a:latin typeface="Georgia" pitchFamily="18" charset="0"/>
              </a:rPr>
              <a:t>Привлечение в работу Совета обучающихся младших курсов </a:t>
            </a:r>
          </a:p>
          <a:p>
            <a:pPr algn="ctr"/>
            <a:endParaRPr lang="ru-RU" dirty="0"/>
          </a:p>
        </p:txBody>
      </p:sp>
      <p:pic>
        <p:nvPicPr>
          <p:cNvPr id="8" name="Содержимое 7" descr="netwer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067694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Конкретные предложения по работе </a:t>
            </a:r>
            <a:b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Совета обучающихся ФГБОУ ВО ЧГМА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059582"/>
            <a:ext cx="8352928" cy="15156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Проведение мероприятий на сближения членов Совета обучающихся ФГБОУ ВО ЧГМА (на протяжение учебного года)</a:t>
            </a: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GT-Anes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266950"/>
            <a:ext cx="3209925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Конкретные предложения по работе </a:t>
            </a:r>
            <a:b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Совета обучающихся ФГБОУ ВО ЧГМА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03598"/>
            <a:ext cx="9144000" cy="15156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Проведение мастер-классов для инициативных </a:t>
            </a: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студентов</a:t>
            </a:r>
            <a:endParaRPr lang="ru-RU" sz="22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schoo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995686"/>
            <a:ext cx="4806077" cy="300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Конкретные предложения по работе </a:t>
            </a:r>
            <a:b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Совета обучающихся ФГБОУ ВО ЧГМА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059582"/>
            <a:ext cx="8352928" cy="15156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u="sng" dirty="0" smtClean="0">
                <a:solidFill>
                  <a:srgbClr val="FF0000"/>
                </a:solidFill>
                <a:latin typeface="Georgia" pitchFamily="18" charset="0"/>
              </a:rPr>
              <a:t>Улучшение работы сектора по качеству образования</a:t>
            </a: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35646"/>
            <a:ext cx="3744416" cy="320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Экран (16:9)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Предвыборная программа кандидата на пост  Председателя Совета обучающихся  ФГБОУ ВО ЧГМА</vt:lpstr>
      <vt:lpstr>Миссия работы  Совета обучающихся   ФГБОУ ВО ЧГМА</vt:lpstr>
      <vt:lpstr>Направления работы  Совета обучающихся ФГБОУ ВО ЧГМА</vt:lpstr>
      <vt:lpstr>Направления работы  Совета обучающихся ФГБОУ ВО ЧГМА</vt:lpstr>
      <vt:lpstr>Конкретные предложения по работе  Совета обучающихся ФГБОУ ВО ЧГМА</vt:lpstr>
      <vt:lpstr>Конкретные предложения по работе  Совета обучающихся ФГБОУ ВО ЧГМА</vt:lpstr>
      <vt:lpstr>Конкретные предложения по работе  Совета обучающихся ФГБОУ ВО ЧГМА</vt:lpstr>
      <vt:lpstr>Конкретные предложения по работе  Совета обучающихся ФГБОУ ВО ЧГМА</vt:lpstr>
      <vt:lpstr>Конкретные предложения по работе  Совета обучающихся ФГБОУ ВО ЧГМА</vt:lpstr>
      <vt:lpstr>Конкретные предложения по работе  Совета обучающихся ФГБОУ ВО ЧГМА</vt:lpstr>
      <vt:lpstr>Конкретные предложения по работе  Совета обучающихся ФГБОУ ВО ЧГМА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Предвыборная программа кандидата на пост  Председателя Совета обучающихся  ФГБОУ ВО ЧГМА</dc:title>
  <dc:creator>User</dc:creator>
  <cp:lastModifiedBy>User</cp:lastModifiedBy>
  <cp:revision>1</cp:revision>
  <dcterms:created xsi:type="dcterms:W3CDTF">2018-12-04T04:38:10Z</dcterms:created>
  <dcterms:modified xsi:type="dcterms:W3CDTF">2018-12-04T08:59:20Z</dcterms:modified>
</cp:coreProperties>
</file>